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33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63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7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7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337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2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8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9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3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545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8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0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895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34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51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FEB423-6F66-4FF8-B6AF-867DBF262F32}" type="datetimeFigureOut">
              <a:rPr lang="sl-SI" smtClean="0"/>
              <a:t>11. 11. 2019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360EF-CF12-48F0-ADAA-E2BA508A5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585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VREČKA ZA KRUH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POSTOPEK IZDELAVE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04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46074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KUHINJSKO KRPO PREREŽEMO NA POL.</a:t>
            </a:r>
            <a:endParaRPr lang="sl-SI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1550125"/>
            <a:ext cx="5957994" cy="44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46074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NA DALJŠEM ROBU ODREŽEMO ZAROBLJEN ROB, DA DOBIMO TRAK.</a:t>
            </a:r>
            <a:endParaRPr lang="sl-SI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4"/>
          <a:stretch/>
        </p:blipFill>
        <p:spPr>
          <a:xfrm>
            <a:off x="6096000" y="3265715"/>
            <a:ext cx="5129903" cy="28477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0" b="7301"/>
          <a:stretch/>
        </p:blipFill>
        <p:spPr>
          <a:xfrm>
            <a:off x="923108" y="1545075"/>
            <a:ext cx="5512526" cy="2352012"/>
          </a:xfrm>
          <a:prstGeom prst="rect">
            <a:avLst/>
          </a:prstGeom>
        </p:spPr>
      </p:pic>
      <p:sp>
        <p:nvSpPr>
          <p:cNvPr id="3" name="Puščica dol 2"/>
          <p:cNvSpPr/>
          <p:nvPr/>
        </p:nvSpPr>
        <p:spPr>
          <a:xfrm rot="2640484">
            <a:off x="6427844" y="1272789"/>
            <a:ext cx="448256" cy="1136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 dol 6"/>
          <p:cNvSpPr/>
          <p:nvPr/>
        </p:nvSpPr>
        <p:spPr>
          <a:xfrm>
            <a:off x="9467641" y="1433019"/>
            <a:ext cx="433137" cy="2464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7697"/>
          </a:xfrm>
        </p:spPr>
        <p:txBody>
          <a:bodyPr>
            <a:normAutofit fontScale="90000"/>
          </a:bodyPr>
          <a:lstStyle/>
          <a:p>
            <a:r>
              <a:rPr lang="sl-SI" sz="2000" b="1" dirty="0" smtClean="0"/>
              <a:t>BLAGO OBRNEMO NA </a:t>
            </a:r>
            <a:r>
              <a:rPr lang="sl-SI" sz="2000" b="1" dirty="0" smtClean="0"/>
              <a:t>NOTRANJO </a:t>
            </a:r>
            <a:r>
              <a:rPr lang="sl-SI" sz="2000" b="1" dirty="0" smtClean="0"/>
              <a:t>STRAN IN OB STRANI ZAŠIJEMO.</a:t>
            </a:r>
            <a:endParaRPr lang="sl-SI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289" y="2042977"/>
            <a:ext cx="4778829" cy="35841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4219" y="2038487"/>
            <a:ext cx="4778830" cy="35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KO ZAŠIJEMO, OBRNEMO VREČKO NA </a:t>
            </a:r>
            <a:r>
              <a:rPr lang="sl-SI" sz="2400" b="1" dirty="0" smtClean="0"/>
              <a:t>ZUNANJO</a:t>
            </a:r>
            <a:r>
              <a:rPr lang="sl-SI" sz="2400" b="1" dirty="0" smtClean="0"/>
              <a:t> </a:t>
            </a:r>
            <a:r>
              <a:rPr lang="sl-SI" sz="2400" b="1" dirty="0" smtClean="0"/>
              <a:t>STRAN.</a:t>
            </a:r>
            <a:endParaRPr lang="sl-SI" sz="24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3216" y="2157728"/>
            <a:ext cx="2828543" cy="37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50279"/>
          </a:xfrm>
        </p:spPr>
        <p:txBody>
          <a:bodyPr>
            <a:normAutofit fontScale="90000"/>
          </a:bodyPr>
          <a:lstStyle/>
          <a:p>
            <a:r>
              <a:rPr lang="sl-SI" sz="2000" b="1" dirty="0" smtClean="0"/>
              <a:t>NA KONCU PRIŠIJEMO TRAK.</a:t>
            </a:r>
            <a:endParaRPr lang="sl-SI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1268" y="2065567"/>
            <a:ext cx="4471850" cy="3353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1734" y="2084072"/>
            <a:ext cx="4619895" cy="3464921"/>
          </a:xfrm>
          <a:prstGeom prst="rect">
            <a:avLst/>
          </a:prstGeom>
        </p:spPr>
      </p:pic>
      <p:sp>
        <p:nvSpPr>
          <p:cNvPr id="4" name="Puščica dol 3"/>
          <p:cNvSpPr/>
          <p:nvPr/>
        </p:nvSpPr>
        <p:spPr>
          <a:xfrm rot="1942006">
            <a:off x="4090548" y="1295621"/>
            <a:ext cx="513347" cy="2242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1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9251" y="1277307"/>
            <a:ext cx="3179719" cy="420741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4082" y="1444073"/>
            <a:ext cx="5165180" cy="38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46</Words>
  <Application>Microsoft Office PowerPoint</Application>
  <PresentationFormat>Širokozaslonsko</PresentationFormat>
  <Paragraphs>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Garamond</vt:lpstr>
      <vt:lpstr>Naravno</vt:lpstr>
      <vt:lpstr>VREČKA ZA KRUH</vt:lpstr>
      <vt:lpstr>KUHINJSKO KRPO PREREŽEMO NA POL.</vt:lpstr>
      <vt:lpstr>NA DALJŠEM ROBU ODREŽEMO ZAROBLJEN ROB, DA DOBIMO TRAK.</vt:lpstr>
      <vt:lpstr>BLAGO OBRNEMO NA NOTRANJO STRAN IN OB STRANI ZAŠIJEMO.</vt:lpstr>
      <vt:lpstr>KO ZAŠIJEMO, OBRNEMO VREČKO NA ZUNANJO STRAN.</vt:lpstr>
      <vt:lpstr>NA KONCU PRIŠIJEMO TRAK.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VREČKA ZA KRUH</dc:title>
  <dc:creator>VALERIJA</dc:creator>
  <cp:lastModifiedBy>Uporabnik</cp:lastModifiedBy>
  <cp:revision>5</cp:revision>
  <dcterms:created xsi:type="dcterms:W3CDTF">2019-11-11T10:44:16Z</dcterms:created>
  <dcterms:modified xsi:type="dcterms:W3CDTF">2019-11-11T12:40:39Z</dcterms:modified>
</cp:coreProperties>
</file>